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71" r:id="rId5"/>
    <p:sldId id="272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6659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7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3465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923289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983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05841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4625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1898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3286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2596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0775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200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195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7179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6528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8355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61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94DA5D3-6963-4D2F-825A-99AEC86ADF44}" type="datetimeFigureOut">
              <a:rPr lang="en-IN" smtClean="0"/>
              <a:t>26-04-2020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86B47-0C67-40A2-8707-8FB0DBDCD2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4348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aakash8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4BEF3E-0761-483D-BEEA-F792CC9185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IN" sz="8000" dirty="0"/>
              <a:t>The Rise of AI</a:t>
            </a:r>
            <a:br>
              <a:rPr lang="en-IN" sz="8000" dirty="0"/>
            </a:br>
            <a:r>
              <a:rPr lang="en-IN" sz="8000" dirty="0"/>
              <a:t>(DHS 2019)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8C5E83-42CD-4101-8CAC-2D48A4CDE5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4777380"/>
            <a:ext cx="10260990" cy="1209763"/>
          </a:xfrm>
        </p:spPr>
        <p:txBody>
          <a:bodyPr>
            <a:normAutofit/>
          </a:bodyPr>
          <a:lstStyle/>
          <a:p>
            <a:pPr algn="r"/>
            <a:r>
              <a:rPr lang="en-IN" sz="2400" dirty="0">
                <a:solidFill>
                  <a:schemeClr val="bg2"/>
                </a:solidFill>
              </a:rPr>
              <a:t>-Aakash Verma</a:t>
            </a:r>
          </a:p>
        </p:txBody>
      </p:sp>
    </p:spTree>
    <p:extLst>
      <p:ext uri="{BB962C8B-B14F-4D97-AF65-F5344CB8AC3E}">
        <p14:creationId xmlns:p14="http://schemas.microsoft.com/office/powerpoint/2010/main" val="1631092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699B6-1DC4-4A52-85CA-A0C71D781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2D300-8778-499E-B988-415F6E7F8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F605CB-554B-4639-B0C5-E68731D32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0" y="726730"/>
            <a:ext cx="10605649" cy="582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450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262CE-FF8E-4DC6-8208-11103C0D0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E6B49-2EE3-4456-94D2-902EB1AB1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60C4CB-C11A-4042-AC1F-0C9CED570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55" y="91057"/>
            <a:ext cx="10820400" cy="595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093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E74F8F-7BED-47C0-8B58-6D603F28D1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9039" y="975360"/>
            <a:ext cx="9684837" cy="543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97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29912-CC5E-4392-A0C2-75B0895E1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D8B72E-1C63-4FEF-8651-41E8DA4F9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269" y="811550"/>
            <a:ext cx="10229529" cy="587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300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C204B-3685-49B1-B75C-F72FA41F4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2F32B-C8AF-4935-BC90-59E176C09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60E3AD-0584-4CAD-B885-FFF4BAC5F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470" y="609601"/>
            <a:ext cx="10419218" cy="598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560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84EBD-ADF1-4426-B0F0-DBA4D2936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F4CCF-1C89-40F8-9059-385895548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3585A1-AE4E-4A8D-B93E-8796FBC6E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1620" y="613729"/>
            <a:ext cx="6274438" cy="599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178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27BEE-1BAE-4155-BC25-22B76E457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53C0A-594C-40D8-A682-158D272A5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FEC0DE-5582-48A4-908A-C6CEE6ED9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62" y="452718"/>
            <a:ext cx="11191875" cy="62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097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16145-4CA2-4E53-BDF0-3438A9670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44F26-6020-4BC9-8D5D-0FBCE9138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C21834-E4FB-4B24-8C4F-E1634F4FB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123" y="452718"/>
            <a:ext cx="11071754" cy="624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288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F1383-14CB-4DE4-AAF2-FDD381CA2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2486" y="2500593"/>
            <a:ext cx="9404723" cy="1400530"/>
          </a:xfrm>
        </p:spPr>
        <p:txBody>
          <a:bodyPr/>
          <a:lstStyle/>
          <a:p>
            <a:r>
              <a:rPr lang="en-IN" dirty="0"/>
              <a:t>Morphing images using Deep Generative Models (GANs)</a:t>
            </a:r>
            <a:br>
              <a:rPr lang="en-IN" dirty="0"/>
            </a:b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DE2DB4-6F37-475D-84DF-BBFFC328DE56}"/>
              </a:ext>
            </a:extLst>
          </p:cNvPr>
          <p:cNvSpPr txBox="1"/>
          <p:nvPr/>
        </p:nvSpPr>
        <p:spPr>
          <a:xfrm>
            <a:off x="6496050" y="6391275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DHS Presenter and </a:t>
            </a:r>
            <a:r>
              <a:rPr lang="en-IN" dirty="0" err="1"/>
              <a:t>Slidesby</a:t>
            </a:r>
            <a:r>
              <a:rPr lang="en-IN" dirty="0"/>
              <a:t> : Xander </a:t>
            </a:r>
            <a:r>
              <a:rPr lang="en-IN" dirty="0" err="1"/>
              <a:t>Steenbrugge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4073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4A39E-62C5-41C8-89EC-CADEA37A9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9403742" cy="918882"/>
          </a:xfrm>
        </p:spPr>
        <p:txBody>
          <a:bodyPr/>
          <a:lstStyle/>
          <a:p>
            <a:r>
              <a:rPr lang="en-IN" dirty="0"/>
              <a:t>GANs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F8FA85-50C0-456F-B424-2F194312B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2" y="1867108"/>
            <a:ext cx="10627360" cy="435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016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719C3-409D-4D71-A41D-DE15179FB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About 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02F2D0-7AEF-4CCA-9E92-DF9817F9F2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74" t="8642" r="16373" b="8853"/>
          <a:stretch/>
        </p:blipFill>
        <p:spPr>
          <a:xfrm>
            <a:off x="1703386" y="1262747"/>
            <a:ext cx="3329940" cy="527095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E9F22F-0C56-45E7-9A3C-14DB01C1A980}"/>
              </a:ext>
            </a:extLst>
          </p:cNvPr>
          <p:cNvSpPr txBox="1"/>
          <p:nvPr/>
        </p:nvSpPr>
        <p:spPr>
          <a:xfrm>
            <a:off x="5526459" y="1358204"/>
            <a:ext cx="5581650" cy="5047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Calibri" panose="020F0502020204030204" pitchFamily="34" charset="0"/>
                <a:cs typeface="Calibri" panose="020F0502020204030204" pitchFamily="34" charset="0"/>
              </a:rPr>
              <a:t>Aakash Verma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Joined FORD as an FCG in 2012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Have worked in Manufacturing, Research and Innovation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Completed my PG Diploma in ML from IIIT-Bangalore (</a:t>
            </a:r>
            <a:r>
              <a:rPr lang="en-IN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UpGrad</a:t>
            </a: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) last year.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Currently pursuing my </a:t>
            </a:r>
            <a:r>
              <a:rPr lang="en-IN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M.Tech</a:t>
            </a: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 in Data Science from BITS </a:t>
            </a:r>
            <a:r>
              <a:rPr lang="en-IN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Pilani</a:t>
            </a: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Got a chance to lecture Research students from various college at PSG College of Tech.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Currently part of GDIA Tech developing a Platform that can help ford employees create and deploy ML models faster.</a:t>
            </a:r>
          </a:p>
        </p:txBody>
      </p:sp>
    </p:spTree>
    <p:extLst>
      <p:ext uri="{BB962C8B-B14F-4D97-AF65-F5344CB8AC3E}">
        <p14:creationId xmlns:p14="http://schemas.microsoft.com/office/powerpoint/2010/main" val="41235948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E323E-A7A9-4296-93A7-B117D4BAE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StyleGANs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F7D6F-FAEC-41DC-B015-014AA80EB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By Nvidia</a:t>
            </a:r>
          </a:p>
          <a:p>
            <a:r>
              <a:rPr lang="en-IN" dirty="0"/>
              <a:t>Tries to replace the random latent space of traditional GANs with something that is more structured.</a:t>
            </a:r>
          </a:p>
          <a:p>
            <a:r>
              <a:rPr lang="en-IN" dirty="0"/>
              <a:t>This structure is learned during the adversarial training process.</a:t>
            </a:r>
          </a:p>
          <a:p>
            <a:pPr marL="0" indent="0">
              <a:buNone/>
            </a:pPr>
            <a:r>
              <a:rPr lang="en-IN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102497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1D9D8-661D-4C49-A97B-AA8CF1DF0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Process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B610FF1-1B86-4B03-AA6C-7BD7B29C09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7338" y="1239203"/>
            <a:ext cx="9927430" cy="541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410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451BC-BB01-4054-93B2-9E09A2795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572E91-B6E4-4573-AEE9-CFF53E30A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0320" y="1361123"/>
            <a:ext cx="6480913" cy="515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0553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8B866-6A78-44B0-A3D9-9706A03B6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C3EBAB-3038-4F52-BBB7-5FCC975CC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960" y="1609276"/>
            <a:ext cx="10548080" cy="479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7533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D2BE2-3AD2-429C-A582-A411834AE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D1FBA-F278-417B-BA3E-D18635879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E7D8D2-39B6-4359-A889-7720425E1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19" y="1853248"/>
            <a:ext cx="10805330" cy="45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014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C4F4F-2A41-4B1F-83BF-5960E63ED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E7255D-F057-461B-A557-B507549FD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639" y="1032368"/>
            <a:ext cx="10763250" cy="559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9552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7C2B9-BB2B-4CD4-9687-C470FDB1E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24BC1-B82A-4D0F-99DD-3DEC91A8B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3F813C-75DD-4399-AD08-4F3BB9015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280" y="1072559"/>
            <a:ext cx="11267440" cy="552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0027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C9EAB-49A2-44A7-A325-417C4F49C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FB83D-5151-4557-BA84-C56371B5E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F3D875-DC83-4823-9F75-19D60B4DB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49" y="2052918"/>
            <a:ext cx="5834637" cy="34731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872C2C-5555-4780-A542-8444B00C0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1599" y="478013"/>
            <a:ext cx="5413551" cy="30594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07DCD6-05EF-4260-8B17-B4D23BA602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1599" y="3627120"/>
            <a:ext cx="5413551" cy="305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9341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52072-22A7-4A86-8A66-E50A8742F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6FABE-B90C-4974-9556-9B08DCC2A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0B9166-C11E-4CD9-9E02-D48E9C584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691" y="1433233"/>
            <a:ext cx="8319500" cy="497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7882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72AC1-5406-4355-9134-4C4DF525E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7FADF-52A8-43E9-AC3D-3F5017FEE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DD7532-295E-40F2-9628-D2D781E73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220" y="1152983"/>
            <a:ext cx="9404723" cy="553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577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84E69-F84F-453B-B616-FC1EC2807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5C449-8A51-4742-A05A-79AD25C9F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Niramai</a:t>
            </a:r>
            <a:r>
              <a:rPr lang="en-IN" dirty="0"/>
              <a:t> – Using Tech to save lives</a:t>
            </a:r>
          </a:p>
          <a:p>
            <a:r>
              <a:rPr lang="en-IN" dirty="0"/>
              <a:t>Morphing images using Deep Generative Models (GANs)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99622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477B0-F8FC-4BED-89AA-441BFE284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B97E5-D559-4329-85C3-96FB3E448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2EE8E-0144-42D9-A214-8A294E6CD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036" y="1152983"/>
            <a:ext cx="8718817" cy="544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225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E603D-96C3-402C-AA60-1763E45BD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4240A-3DAC-4A3F-AC79-B27D2BE2B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E0BA48-2BEC-4A9C-8A0A-39F6B3A66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1" y="1115164"/>
            <a:ext cx="8946541" cy="542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250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820E0-73F8-47E3-BD64-BE3CFC605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1B968-76B0-45FA-9F8B-B46A3F48A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39" y="787930"/>
            <a:ext cx="9661107" cy="589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8258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AFAB4-92A8-48F7-AD3B-896F614F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61" y="2262468"/>
            <a:ext cx="9404723" cy="1400530"/>
          </a:xfrm>
        </p:spPr>
        <p:txBody>
          <a:bodyPr/>
          <a:lstStyle/>
          <a:p>
            <a:r>
              <a:rPr lang="en-IN" dirty="0"/>
              <a:t>Thank you!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56D098-F4BE-4C19-B05E-DB26E0107EE1}"/>
              </a:ext>
            </a:extLst>
          </p:cNvPr>
          <p:cNvSpPr/>
          <p:nvPr/>
        </p:nvSpPr>
        <p:spPr>
          <a:xfrm>
            <a:off x="7369277" y="3520429"/>
            <a:ext cx="50586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CDSID: </a:t>
            </a:r>
            <a:r>
              <a:rPr lang="en-IN" dirty="0" err="1"/>
              <a:t>vaakash</a:t>
            </a:r>
            <a:endParaRPr lang="en-IN" dirty="0"/>
          </a:p>
          <a:p>
            <a:r>
              <a:rPr lang="en-IN" dirty="0"/>
              <a:t>GitHub: </a:t>
            </a:r>
            <a:r>
              <a:rPr lang="en-IN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https://github.com/Vaakash89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4240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E5C5F-063A-4602-B2FF-7B4349022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Expectations?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2CB00-BFC5-401F-9313-E1E2623DB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62375" y="2888264"/>
            <a:ext cx="5334000" cy="170405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200" dirty="0"/>
              <a:t>DHS 2019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/>
              <a:t>Learning vs Awareness</a:t>
            </a:r>
          </a:p>
          <a:p>
            <a:pPr marL="0" indent="0">
              <a:buNone/>
            </a:pP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185099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6DE1B-5060-4739-88B0-651AB8C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1975" y="3005418"/>
            <a:ext cx="7326684" cy="1400530"/>
          </a:xfrm>
        </p:spPr>
        <p:txBody>
          <a:bodyPr/>
          <a:lstStyle/>
          <a:p>
            <a:r>
              <a:rPr lang="en-IN" dirty="0"/>
              <a:t>NIRAMAI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C8AAE3-1A44-46AC-9ACC-C291F2A811E5}"/>
              </a:ext>
            </a:extLst>
          </p:cNvPr>
          <p:cNvSpPr txBox="1"/>
          <p:nvPr/>
        </p:nvSpPr>
        <p:spPr>
          <a:xfrm>
            <a:off x="7772400" y="6048375"/>
            <a:ext cx="4972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DHS Presenter: </a:t>
            </a:r>
            <a:r>
              <a:rPr lang="en-IN" dirty="0" err="1"/>
              <a:t>Dr.</a:t>
            </a:r>
            <a:r>
              <a:rPr lang="en-IN" dirty="0"/>
              <a:t> Geetha Manjunath</a:t>
            </a:r>
          </a:p>
          <a:p>
            <a:r>
              <a:rPr lang="en-IN" dirty="0"/>
              <a:t>Slides courtesy: </a:t>
            </a:r>
            <a:r>
              <a:rPr lang="en-IN" dirty="0" err="1"/>
              <a:t>Niramai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87718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0C4C9-7B24-4D0C-B318-B84AB10D0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Niramai</a:t>
            </a:r>
            <a:r>
              <a:rPr lang="en-IN" dirty="0"/>
              <a:t> – </a:t>
            </a:r>
            <a:r>
              <a:rPr lang="en-IN" sz="3200" dirty="0"/>
              <a:t>Using Technology to save lives	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188B54-5B39-4140-A9B8-8AF9963FA8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0170" y="1521262"/>
            <a:ext cx="9031659" cy="502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647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9564B-FE57-45E7-8F28-D9E3630CA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21DF1-5111-4998-A9D2-C55E7C3F3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686" y="814372"/>
            <a:ext cx="10050834" cy="5590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878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6BF4F-5160-4A99-A44F-0747CFFB7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258232-05AF-4F3E-A1CA-B85FCBE2B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560" y="869923"/>
            <a:ext cx="10146128" cy="576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655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77E60-3933-404F-8523-DBA86332D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8F6AD-0415-4D94-83A3-C83F5EAE7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4DB2DB-CF90-441E-8BE2-87E278CFB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71" y="731520"/>
            <a:ext cx="11126858" cy="592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719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3781</TotalTime>
  <Words>197</Words>
  <Application>Microsoft Office PowerPoint</Application>
  <PresentationFormat>Widescreen</PresentationFormat>
  <Paragraphs>38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Century Gothic</vt:lpstr>
      <vt:lpstr>Wingdings 3</vt:lpstr>
      <vt:lpstr>Ion</vt:lpstr>
      <vt:lpstr>The Rise of AI (DHS 2019)</vt:lpstr>
      <vt:lpstr>About me</vt:lpstr>
      <vt:lpstr>Agenda for Today</vt:lpstr>
      <vt:lpstr>Expectations?</vt:lpstr>
      <vt:lpstr>NIRAMAI</vt:lpstr>
      <vt:lpstr>Niramai – Using Technology to save lives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Morphing images using Deep Generative Models (GANs) </vt:lpstr>
      <vt:lpstr>GANs</vt:lpstr>
      <vt:lpstr>StyleGANs</vt:lpstr>
      <vt:lpstr>Process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Verma Aakash</dc:creator>
  <cp:lastModifiedBy>Aakash, Verma (V.)</cp:lastModifiedBy>
  <cp:revision>22</cp:revision>
  <dcterms:created xsi:type="dcterms:W3CDTF">2020-04-24T07:59:58Z</dcterms:created>
  <dcterms:modified xsi:type="dcterms:W3CDTF">2020-04-27T17:03:00Z</dcterms:modified>
</cp:coreProperties>
</file>